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Fira Mono Medium" panose="020B0609050000020004" pitchFamily="49" charset="0"/>
      <p:regular r:id="rId17"/>
    </p:embeddedFont>
    <p:embeddedFont>
      <p:font typeface="Fira Sans" panose="020B0503050000020004" pitchFamily="34" charset="0"/>
      <p:regular r:id="rId18"/>
      <p:bold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77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175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651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111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491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97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831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149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406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0272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666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1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479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4840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4820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99629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559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313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55600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188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5924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940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Лекция 1: Знакомство с «Сумбурным Авто Молотом» (УСАМ)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05902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Привет всем! Я Мария, и я невероятно рада видеть вас на этом особенном курсе! Почему особенном? Потому что сегодня мы начинаем не просто учиться – мы начинаем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реальный путь к первому заказу на маркетплейсе!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И главный герой нашего пути – вот он! Встречайте: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Сумбурный Авто Молоток, или просто УСАМ!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За 16 часов мы пройдем вместе с УСАМ все этапы: от исследования рынка до получения заветного уведомления 'Заказ оформлен!' И на каждом шагу нашим главным помощником будет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Искусственный Интеллект (ИИ)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Ваша задача? Быть стратегом и капитаном этого проекта! Готовы к приключению? Поехали!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7010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3235" y="311825"/>
            <a:ext cx="4590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Цель: Первый Заказ на УСАМ!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5883235" y="836176"/>
            <a:ext cx="255151" cy="255151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6251734" y="87510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Наша Миссия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6251734" y="1120259"/>
            <a:ext cx="373582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К концу этого курса мы должны получить ПЕРВЫЙ ЗАКАЗ на УСАМ на реальном маркетплейсе!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10129242" y="836176"/>
            <a:ext cx="255151" cy="255151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10497741" y="875109"/>
            <a:ext cx="187035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Амбициозно, но Реально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10497741" y="1120259"/>
            <a:ext cx="373582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Это амбициозно и является вызовом, но абсолютно реально, благодаря ИИ.</a:t>
            </a:r>
            <a:endParaRPr lang="en-US" sz="850" dirty="0"/>
          </a:p>
        </p:txBody>
      </p:sp>
      <p:sp>
        <p:nvSpPr>
          <p:cNvPr id="10" name="Shape 7"/>
          <p:cNvSpPr/>
          <p:nvPr/>
        </p:nvSpPr>
        <p:spPr>
          <a:xfrm>
            <a:off x="5883235" y="1709976"/>
            <a:ext cx="255151" cy="255151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6251734" y="174890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Финишный Флажок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6251734" y="1994059"/>
            <a:ext cx="79818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Первый заказ на УСАМ – это наш финишный флажок. Запомните эту цель!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5883235" y="2345531"/>
            <a:ext cx="5950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Выбор Поля Боя: Где продавать УСАМ?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5883235" y="2869882"/>
            <a:ext cx="8350329" cy="1678543"/>
          </a:xfrm>
          <a:prstGeom prst="roundRect">
            <a:avLst>
              <a:gd name="adj" fmla="val 101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5890855" y="2877503"/>
            <a:ext cx="83350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004441" y="2953107"/>
            <a:ext cx="18532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Аудитория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8091964" y="2953107"/>
            <a:ext cx="184939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Очень широкая</a:t>
            </a:r>
            <a:endParaRPr lang="en-US" sz="850" dirty="0"/>
          </a:p>
        </p:txBody>
      </p:sp>
      <p:sp>
        <p:nvSpPr>
          <p:cNvPr id="18" name="Text 15"/>
          <p:cNvSpPr/>
          <p:nvPr/>
        </p:nvSpPr>
        <p:spPr>
          <a:xfrm>
            <a:off x="10175677" y="2953107"/>
            <a:ext cx="184939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Городская, выше чек</a:t>
            </a:r>
            <a:endParaRPr lang="en-US" sz="850" dirty="0"/>
          </a:p>
        </p:txBody>
      </p:sp>
      <p:sp>
        <p:nvSpPr>
          <p:cNvPr id="19" name="Text 16"/>
          <p:cNvSpPr/>
          <p:nvPr/>
        </p:nvSpPr>
        <p:spPr>
          <a:xfrm>
            <a:off x="12259389" y="2953107"/>
            <a:ext cx="18532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Силен в 'техно'</a:t>
            </a:r>
            <a:endParaRPr lang="en-US" sz="850" dirty="0"/>
          </a:p>
        </p:txBody>
      </p:sp>
      <p:sp>
        <p:nvSpPr>
          <p:cNvPr id="20" name="Shape 17"/>
          <p:cNvSpPr/>
          <p:nvPr/>
        </p:nvSpPr>
        <p:spPr>
          <a:xfrm>
            <a:off x="5890855" y="3210163"/>
            <a:ext cx="83350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004441" y="3285768"/>
            <a:ext cx="18532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Категория 'Автотовары'</a:t>
            </a:r>
            <a:endParaRPr lang="en-US" sz="850" dirty="0"/>
          </a:p>
        </p:txBody>
      </p:sp>
      <p:sp>
        <p:nvSpPr>
          <p:cNvPr id="22" name="Text 19"/>
          <p:cNvSpPr/>
          <p:nvPr/>
        </p:nvSpPr>
        <p:spPr>
          <a:xfrm>
            <a:off x="8091964" y="3285768"/>
            <a:ext cx="184939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Растет, шумно</a:t>
            </a:r>
            <a:endParaRPr lang="en-US" sz="850" dirty="0"/>
          </a:p>
        </p:txBody>
      </p:sp>
      <p:sp>
        <p:nvSpPr>
          <p:cNvPr id="23" name="Text 20"/>
          <p:cNvSpPr/>
          <p:nvPr/>
        </p:nvSpPr>
        <p:spPr>
          <a:xfrm>
            <a:off x="10175677" y="3285768"/>
            <a:ext cx="184939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Традиционно сильна</a:t>
            </a:r>
            <a:endParaRPr lang="en-US" sz="850" dirty="0"/>
          </a:p>
        </p:txBody>
      </p:sp>
      <p:sp>
        <p:nvSpPr>
          <p:cNvPr id="24" name="Text 21"/>
          <p:cNvSpPr/>
          <p:nvPr/>
        </p:nvSpPr>
        <p:spPr>
          <a:xfrm>
            <a:off x="12259389" y="3285768"/>
            <a:ext cx="18532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Развивается</a:t>
            </a:r>
            <a:endParaRPr lang="en-US" sz="850" dirty="0"/>
          </a:p>
        </p:txBody>
      </p:sp>
      <p:sp>
        <p:nvSpPr>
          <p:cNvPr id="25" name="Shape 22"/>
          <p:cNvSpPr/>
          <p:nvPr/>
        </p:nvSpPr>
        <p:spPr>
          <a:xfrm>
            <a:off x="5890855" y="3542824"/>
            <a:ext cx="83350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004441" y="3618428"/>
            <a:ext cx="18532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Старт</a:t>
            </a:r>
            <a:endParaRPr lang="en-US" sz="850" dirty="0"/>
          </a:p>
        </p:txBody>
      </p:sp>
      <p:sp>
        <p:nvSpPr>
          <p:cNvPr id="27" name="Text 24"/>
          <p:cNvSpPr/>
          <p:nvPr/>
        </p:nvSpPr>
        <p:spPr>
          <a:xfrm>
            <a:off x="8091964" y="3618428"/>
            <a:ext cx="184939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Мощная логистика</a:t>
            </a:r>
            <a:endParaRPr lang="en-US" sz="850" dirty="0"/>
          </a:p>
        </p:txBody>
      </p:sp>
      <p:sp>
        <p:nvSpPr>
          <p:cNvPr id="28" name="Text 25"/>
          <p:cNvSpPr/>
          <p:nvPr/>
        </p:nvSpPr>
        <p:spPr>
          <a:xfrm>
            <a:off x="10175677" y="3618428"/>
            <a:ext cx="184939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Проще для новичков</a:t>
            </a:r>
            <a:endParaRPr lang="en-US" sz="850" dirty="0"/>
          </a:p>
        </p:txBody>
      </p:sp>
      <p:sp>
        <p:nvSpPr>
          <p:cNvPr id="29" name="Text 26"/>
          <p:cNvSpPr/>
          <p:nvPr/>
        </p:nvSpPr>
        <p:spPr>
          <a:xfrm>
            <a:off x="12259389" y="3618428"/>
            <a:ext cx="18532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Нюансы интеграции</a:t>
            </a:r>
            <a:endParaRPr lang="en-US" sz="850" dirty="0"/>
          </a:p>
        </p:txBody>
      </p:sp>
      <p:sp>
        <p:nvSpPr>
          <p:cNvPr id="30" name="Shape 27"/>
          <p:cNvSpPr/>
          <p:nvPr/>
        </p:nvSpPr>
        <p:spPr>
          <a:xfrm>
            <a:off x="5890855" y="3875484"/>
            <a:ext cx="83350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6004441" y="3951089"/>
            <a:ext cx="18532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Комиссии</a:t>
            </a:r>
            <a:endParaRPr lang="en-US" sz="850" dirty="0"/>
          </a:p>
        </p:txBody>
      </p:sp>
      <p:sp>
        <p:nvSpPr>
          <p:cNvPr id="32" name="Text 29"/>
          <p:cNvSpPr/>
          <p:nvPr/>
        </p:nvSpPr>
        <p:spPr>
          <a:xfrm>
            <a:off x="8091964" y="3951089"/>
            <a:ext cx="184939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~10-20%</a:t>
            </a:r>
            <a:endParaRPr lang="en-US" sz="850" dirty="0"/>
          </a:p>
        </p:txBody>
      </p:sp>
      <p:sp>
        <p:nvSpPr>
          <p:cNvPr id="33" name="Text 30"/>
          <p:cNvSpPr/>
          <p:nvPr/>
        </p:nvSpPr>
        <p:spPr>
          <a:xfrm>
            <a:off x="10175677" y="3951089"/>
            <a:ext cx="184939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~10-20%</a:t>
            </a:r>
            <a:endParaRPr lang="en-US" sz="850" dirty="0"/>
          </a:p>
        </p:txBody>
      </p:sp>
      <p:sp>
        <p:nvSpPr>
          <p:cNvPr id="34" name="Text 31"/>
          <p:cNvSpPr/>
          <p:nvPr/>
        </p:nvSpPr>
        <p:spPr>
          <a:xfrm>
            <a:off x="12259389" y="3951089"/>
            <a:ext cx="18532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~10-20%</a:t>
            </a:r>
            <a:endParaRPr lang="en-US" sz="850" dirty="0"/>
          </a:p>
        </p:txBody>
      </p:sp>
      <p:sp>
        <p:nvSpPr>
          <p:cNvPr id="35" name="Shape 32"/>
          <p:cNvSpPr/>
          <p:nvPr/>
        </p:nvSpPr>
        <p:spPr>
          <a:xfrm>
            <a:off x="5890855" y="4208145"/>
            <a:ext cx="83350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6004441" y="4283750"/>
            <a:ext cx="18532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Логистика</a:t>
            </a:r>
            <a:endParaRPr lang="en-US" sz="850" dirty="0"/>
          </a:p>
        </p:txBody>
      </p:sp>
      <p:sp>
        <p:nvSpPr>
          <p:cNvPr id="37" name="Text 34"/>
          <p:cNvSpPr/>
          <p:nvPr/>
        </p:nvSpPr>
        <p:spPr>
          <a:xfrm>
            <a:off x="8091964" y="4283750"/>
            <a:ext cx="184939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FBY</a:t>
            </a:r>
            <a:endParaRPr lang="en-US" sz="850" dirty="0"/>
          </a:p>
        </p:txBody>
      </p:sp>
      <p:sp>
        <p:nvSpPr>
          <p:cNvPr id="38" name="Text 35"/>
          <p:cNvSpPr/>
          <p:nvPr/>
        </p:nvSpPr>
        <p:spPr>
          <a:xfrm>
            <a:off x="10175677" y="4283750"/>
            <a:ext cx="184939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FBS/FBY</a:t>
            </a:r>
            <a:endParaRPr lang="en-US" sz="850" dirty="0"/>
          </a:p>
        </p:txBody>
      </p:sp>
      <p:sp>
        <p:nvSpPr>
          <p:cNvPr id="39" name="Text 36"/>
          <p:cNvSpPr/>
          <p:nvPr/>
        </p:nvSpPr>
        <p:spPr>
          <a:xfrm>
            <a:off x="12259389" y="4283750"/>
            <a:ext cx="18532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FBS/FBY</a:t>
            </a:r>
            <a:endParaRPr lang="en-US" sz="850" dirty="0"/>
          </a:p>
        </p:txBody>
      </p:sp>
      <p:pic>
        <p:nvPicPr>
          <p:cNvPr id="4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235" y="4675942"/>
            <a:ext cx="8350329" cy="57133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5003"/>
            <a:ext cx="125869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ИИ: Наш Главный Помощник на Пути УСАМ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50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ИИ-Аналитик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31902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Мгновенно проанализирует запросы, конкурентов, цены и отзывы.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2250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ИИ-Креативщик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2831902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Поможет придумать название, напишет описание, подберет ключевые слова.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2250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ИИ-Визуалист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2831902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Обработает фото, сгенерирует крутую картинку продукта в работе.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2250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ИИ-Автоматизатор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2831902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Поможет отвечать на вопросы, проанализирует отзывы, отследит цены конкурентов.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7427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Посмотрите на наш путь УСАМ. На каждом этапе – свой ИИ-помощник! ИИ не заменит вас. Он усилит вас! Он возьмет на себя рутину и анализ данных, освободив ваше время для стратегии и творческих решений для УСАМ.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72369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Ожидание: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'ИИ сделает ВСЕ за меня!'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Реальность: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'ИИ даст черновик, идею, анализ. Но финальное решение, контроль качества, стратегия – ЭТО ВАША РАБОТА!'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52879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Ожидание: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'ИИ гарантирует заказ!'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Реальность: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'ИИ МНОГОКРАТНО повышает ваши шансы и скорость! Но успех зависит от вашего умения использовать его выводы для УСАМ.'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299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265" y="2728913"/>
            <a:ext cx="11754564" cy="532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Правила Игры: Безопасность УСАМ Превыше Всего!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596265" y="3516868"/>
            <a:ext cx="383381" cy="383381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02" y="3548836"/>
            <a:ext cx="255508" cy="3194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50025" y="3575328"/>
            <a:ext cx="3783568" cy="532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152-ФЗ 'О персональных данных'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150025" y="4209931"/>
            <a:ext cx="3783568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При анализе отзывов покупателей или их поведения требуется согласие пользователя. Будьте осторожны с ПДн, чтобы избежать штрафов и блокировок.</a:t>
            </a:r>
            <a:endParaRPr lang="en-US" sz="1300" dirty="0"/>
          </a:p>
        </p:txBody>
      </p:sp>
      <p:sp>
        <p:nvSpPr>
          <p:cNvPr id="8" name="Shape 4"/>
          <p:cNvSpPr/>
          <p:nvPr/>
        </p:nvSpPr>
        <p:spPr>
          <a:xfrm>
            <a:off x="5146477" y="3516868"/>
            <a:ext cx="383381" cy="383381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413" y="3548836"/>
            <a:ext cx="255508" cy="3194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700236" y="3575328"/>
            <a:ext cx="2554605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Правила Маркетплейса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5700236" y="3943707"/>
            <a:ext cx="3783568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Это ваша БИБЛИЯ! Нарушение правил по оформлению карточки, рекламе или общению с покупателями приведет к бану карточки УСАМ. Изучите их!</a:t>
            </a:r>
            <a:endParaRPr lang="en-US" sz="1300" dirty="0"/>
          </a:p>
        </p:txBody>
      </p:sp>
      <p:sp>
        <p:nvSpPr>
          <p:cNvPr id="12" name="Shape 7"/>
          <p:cNvSpPr/>
          <p:nvPr/>
        </p:nvSpPr>
        <p:spPr>
          <a:xfrm>
            <a:off x="9696688" y="3516868"/>
            <a:ext cx="383381" cy="383381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625" y="3548836"/>
            <a:ext cx="255508" cy="31944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250448" y="3575328"/>
            <a:ext cx="370427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Авторское право на ИИ-контент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10250448" y="3943707"/>
            <a:ext cx="3783568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Используйте ИИ-тексты как черновик, перерабатывайте их. Для картинок лучше реальное фото УСАМ. Проверяйте уникальность!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596265" y="5555575"/>
            <a:ext cx="7921585" cy="532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Наш ИИ-Арсенал: Что в Чемодане?</a:t>
            </a:r>
            <a:endParaRPr lang="en-US" sz="33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265" y="6373297"/>
            <a:ext cx="425887" cy="42588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192530" y="6444615"/>
            <a:ext cx="2129909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Аналитика</a:t>
            </a:r>
            <a:endParaRPr lang="en-US" sz="1650" dirty="0"/>
          </a:p>
        </p:txBody>
      </p:sp>
      <p:sp>
        <p:nvSpPr>
          <p:cNvPr id="19" name="Text 12"/>
          <p:cNvSpPr/>
          <p:nvPr/>
        </p:nvSpPr>
        <p:spPr>
          <a:xfrm>
            <a:off x="1192530" y="6812994"/>
            <a:ext cx="2603540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Popsters, Ozon.Tech – для разведки и глубокого анализа рынка.</a:t>
            </a:r>
            <a:endParaRPr lang="en-US" sz="130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8953" y="6373297"/>
            <a:ext cx="425887" cy="425887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4605218" y="6444615"/>
            <a:ext cx="2129909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Тексты</a:t>
            </a:r>
            <a:endParaRPr lang="en-US" sz="1650" dirty="0"/>
          </a:p>
        </p:txBody>
      </p:sp>
      <p:sp>
        <p:nvSpPr>
          <p:cNvPr id="22" name="Text 14"/>
          <p:cNvSpPr/>
          <p:nvPr/>
        </p:nvSpPr>
        <p:spPr>
          <a:xfrm>
            <a:off x="4605218" y="6812994"/>
            <a:ext cx="2603540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YandexGPT, GigaChat – наши 'копирайтеры' для названий и описаний.</a:t>
            </a:r>
            <a:endParaRPr lang="en-US" sz="130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1642" y="6373297"/>
            <a:ext cx="425887" cy="425887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8017907" y="6444615"/>
            <a:ext cx="2129909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Картинки</a:t>
            </a:r>
            <a:endParaRPr lang="en-US" sz="1650" dirty="0"/>
          </a:p>
        </p:txBody>
      </p:sp>
      <p:sp>
        <p:nvSpPr>
          <p:cNvPr id="25" name="Text 16"/>
          <p:cNvSpPr/>
          <p:nvPr/>
        </p:nvSpPr>
        <p:spPr>
          <a:xfrm>
            <a:off x="8017907" y="6812994"/>
            <a:ext cx="2603540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Kandinsky 3.0, FusionBrain – 'художники' для обработки и генерации сцен.</a:t>
            </a:r>
            <a:endParaRPr lang="en-US" sz="1300" dirty="0"/>
          </a:p>
        </p:txBody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34330" y="6373297"/>
            <a:ext cx="425887" cy="425887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11430595" y="6444615"/>
            <a:ext cx="2129909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Цены</a:t>
            </a:r>
            <a:endParaRPr lang="en-US" sz="1650" dirty="0"/>
          </a:p>
        </p:txBody>
      </p:sp>
      <p:sp>
        <p:nvSpPr>
          <p:cNvPr id="28" name="Text 18"/>
          <p:cNvSpPr/>
          <p:nvPr/>
        </p:nvSpPr>
        <p:spPr>
          <a:xfrm>
            <a:off x="11430595" y="6812994"/>
            <a:ext cx="2603540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Priceva – 'разведчик цен' конкурентов.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3709"/>
            <a:ext cx="125869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Ваше Оружие: Дневник Продвижения УСАМ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9464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Фиксируйте Гипотезы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493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Например, 'А вдруг "сумбурность" - это плюс?'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329464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Записывайте Действия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26493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Какой ИИ использовали? С какими запросами?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329464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Вставляйте Скриншоты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26493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Результаты ИИ-аналитики, сгенерированные тексты/картинки.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329464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Анализируйте Результаты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26493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Что сработало? Что нет?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8128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Это ваша 'бортовая запись' полета УСАМ к заказу!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199"/>
            <a:ext cx="108860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Итоги Модуля 0: Что Уже Сделано?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E2E2F"/>
          </a:solidFill>
          <a:ln/>
        </p:spPr>
      </p:sp>
      <p:sp>
        <p:nvSpPr>
          <p:cNvPr id="4" name="Text 2"/>
          <p:cNvSpPr/>
          <p:nvPr/>
        </p:nvSpPr>
        <p:spPr>
          <a:xfrm>
            <a:off x="1303973" y="1995607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Представлен герой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2486025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Сумбурный Авто Молоток (УСАМ) представлен и готов к работе.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7574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E2E2F"/>
          </a:solidFill>
          <a:ln/>
        </p:spPr>
      </p:sp>
      <p:sp>
        <p:nvSpPr>
          <p:cNvPr id="7" name="Text 5"/>
          <p:cNvSpPr/>
          <p:nvPr/>
        </p:nvSpPr>
        <p:spPr>
          <a:xfrm>
            <a:off x="1644134" y="3075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Поставлена цель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356616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Четко поставлена цель — получить первый заказ на УСАМ.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5587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E2E2F"/>
          </a:solidFill>
          <a:ln/>
        </p:spPr>
      </p:sp>
      <p:sp>
        <p:nvSpPr>
          <p:cNvPr id="10" name="Text 8"/>
          <p:cNvSpPr/>
          <p:nvPr/>
        </p:nvSpPr>
        <p:spPr>
          <a:xfrm>
            <a:off x="1984415" y="4155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Выбрано поле боя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464629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Выбран конкретный маркетплейс для продвижения товара.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3601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E2E2F"/>
          </a:solidFill>
          <a:ln/>
        </p:spPr>
      </p:sp>
      <p:sp>
        <p:nvSpPr>
          <p:cNvPr id="13" name="Text 11"/>
          <p:cNvSpPr/>
          <p:nvPr/>
        </p:nvSpPr>
        <p:spPr>
          <a:xfrm>
            <a:off x="2324695" y="5236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Понята роль ИИ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324695" y="5726430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Определена ключевая роль ИИ на каждом этапе, как помощника, но не волшебника.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1614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E2E2F"/>
          </a:solidFill>
          <a:ln/>
        </p:spPr>
      </p:sp>
      <p:sp>
        <p:nvSpPr>
          <p:cNvPr id="16" name="Text 14"/>
          <p:cNvSpPr/>
          <p:nvPr/>
        </p:nvSpPr>
        <p:spPr>
          <a:xfrm>
            <a:off x="1984415" y="6316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Узнаны правила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4415" y="680656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Определены важные правовые аспекты и правила маркетплейса.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8131" y="402074"/>
            <a:ext cx="8120539" cy="913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Домашнее Задание (ДЗ) и Анонс Модуля 1</a:t>
            </a:r>
            <a:endParaRPr lang="en-US" sz="2850" dirty="0"/>
          </a:p>
        </p:txBody>
      </p:sp>
      <p:sp>
        <p:nvSpPr>
          <p:cNvPr id="4" name="Shape 1"/>
          <p:cNvSpPr/>
          <p:nvPr/>
        </p:nvSpPr>
        <p:spPr>
          <a:xfrm>
            <a:off x="5998131" y="1535073"/>
            <a:ext cx="3987165" cy="1543764"/>
          </a:xfrm>
          <a:prstGeom prst="roundRect">
            <a:avLst>
              <a:gd name="adj" fmla="val 1421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6144339" y="1681282"/>
            <a:ext cx="1972628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Изучите Досье УСАМ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144339" y="1997273"/>
            <a:ext cx="3694748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Уже скачали? Отлично! Изучите его внимательно.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10131504" y="1535073"/>
            <a:ext cx="3987165" cy="1543764"/>
          </a:xfrm>
          <a:prstGeom prst="roundRect">
            <a:avLst>
              <a:gd name="adj" fmla="val 1421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10277713" y="1681282"/>
            <a:ext cx="317801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Изучите Правила для продавцов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0277713" y="1997273"/>
            <a:ext cx="3694748" cy="935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Это критически важно! В Дневнике продвижения УСАМ запишите ссылку на правила и 3-5 самых важных требований к товару, фото, описанию, рекламе, что НЕЛЬЗЯ делать.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5998131" y="3225046"/>
            <a:ext cx="8120539" cy="1076087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6144339" y="3371255"/>
            <a:ext cx="2191703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Мыслительное Задание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144339" y="3687247"/>
            <a:ext cx="7828121" cy="467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Как "сумбурность" рукоятки УСАМ может стать реальным ПРЕИМУЩЕСТВОМ для покупателя? Придумайте 1-2 убедительных аргумента. Запишите их в Дневник. Это основа для позиционирования!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5998131" y="4520446"/>
            <a:ext cx="5921573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Анонс Модуля 1: ИИ-Разведка</a:t>
            </a:r>
            <a:endParaRPr lang="en-US" sz="28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131" y="5196602"/>
            <a:ext cx="731044" cy="877253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6948488" y="5342811"/>
            <a:ext cx="241089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Спрос на авто-молотки?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6948488" y="5658803"/>
            <a:ext cx="7170182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Какие запросы ищут на маркетплейсе?</a:t>
            </a:r>
            <a:endParaRPr lang="en-US" sz="115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131" y="6073854"/>
            <a:ext cx="731044" cy="877253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6948488" y="6220063"/>
            <a:ext cx="1827728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Конкуренты?</a:t>
            </a:r>
            <a:endParaRPr lang="en-US" sz="1400" dirty="0"/>
          </a:p>
        </p:txBody>
      </p:sp>
      <p:sp>
        <p:nvSpPr>
          <p:cNvPr id="19" name="Text 14"/>
          <p:cNvSpPr/>
          <p:nvPr/>
        </p:nvSpPr>
        <p:spPr>
          <a:xfrm>
            <a:off x="6948488" y="6536055"/>
            <a:ext cx="7170182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Что они предлагают, цены и отзывы?</a:t>
            </a:r>
            <a:endParaRPr lang="en-US" sz="11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131" y="6951107"/>
            <a:ext cx="731044" cy="87725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948488" y="7097316"/>
            <a:ext cx="1827728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Место для УСАМ?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6948488" y="7413308"/>
            <a:ext cx="7170182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Как выделиться на рынке?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919" y="538877"/>
            <a:ext cx="11170801" cy="612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Домашнее Задание (ДЗ) и Анонс Модуля 1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5919" y="1641158"/>
            <a:ext cx="244983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Ваше ДЗ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685919" y="2143363"/>
            <a:ext cx="6390203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Изучите "Досье УСАМ".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85919" y="2525435"/>
            <a:ext cx="6390203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Изучите Правила для продавцов на [Название выбранного МП]! Запишите 3-5 важных требований в Дневник.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5919" y="3220998"/>
            <a:ext cx="6390203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Как "сумбурность" УСАМ может быть преимуществом? Придумайте 1-2 аргумента и запишите их в Дневник.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561898" y="1641158"/>
            <a:ext cx="244983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Анонс Модуля 1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561898" y="2143363"/>
            <a:ext cx="6390203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Следующая остановка на пути УСАМ – Модуль 1: ИИ-Разведка! Мы ответим на ключевые вопросы: есть ли спрос на авто-молотки на [Название МП]? Кто наши конкуренты? Есть ли место для нашего "сумбурного" УСАМ?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85919" y="4136946"/>
            <a:ext cx="13258562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Приходите с заполненным Дневником и готовыми гипотезами! Мы погрузимся в данные с помощью ИИ-инструментов Popsters и начнем формировать УТП для УСАМ!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85919" y="5057894"/>
            <a:ext cx="4899660" cy="612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Спасибо!</a:t>
            </a:r>
            <a:endParaRPr lang="en-US" sz="3850" dirty="0"/>
          </a:p>
        </p:txBody>
      </p:sp>
      <p:sp>
        <p:nvSpPr>
          <p:cNvPr id="11" name="Text 9"/>
          <p:cNvSpPr/>
          <p:nvPr/>
        </p:nvSpPr>
        <p:spPr>
          <a:xfrm>
            <a:off x="685919" y="6062186"/>
            <a:ext cx="4223504" cy="64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5050" dirty="0"/>
          </a:p>
        </p:txBody>
      </p:sp>
      <p:sp>
        <p:nvSpPr>
          <p:cNvPr id="12" name="Text 10"/>
          <p:cNvSpPr/>
          <p:nvPr/>
        </p:nvSpPr>
        <p:spPr>
          <a:xfrm>
            <a:off x="1572697" y="6953845"/>
            <a:ext cx="244983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Вопросы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685919" y="7377589"/>
            <a:ext cx="422350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Пишите в чат.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5203388" y="6062186"/>
            <a:ext cx="4223504" cy="64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5050" dirty="0"/>
          </a:p>
        </p:txBody>
      </p:sp>
      <p:sp>
        <p:nvSpPr>
          <p:cNvPr id="15" name="Text 13"/>
          <p:cNvSpPr/>
          <p:nvPr/>
        </p:nvSpPr>
        <p:spPr>
          <a:xfrm>
            <a:off x="6090166" y="6953845"/>
            <a:ext cx="244983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Материалы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5203388" y="7377589"/>
            <a:ext cx="422350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Ссылки в описании под видео.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9720858" y="6062186"/>
            <a:ext cx="4223504" cy="64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5050" dirty="0"/>
          </a:p>
        </p:txBody>
      </p:sp>
      <p:sp>
        <p:nvSpPr>
          <p:cNvPr id="18" name="Text 16"/>
          <p:cNvSpPr/>
          <p:nvPr/>
        </p:nvSpPr>
        <p:spPr>
          <a:xfrm>
            <a:off x="10607635" y="6953845"/>
            <a:ext cx="244983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Дневник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9720858" y="7377589"/>
            <a:ext cx="422350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Скачайте и начните заполнять.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924</Words>
  <Application>Microsoft Office PowerPoint</Application>
  <PresentationFormat>Произвольный</PresentationFormat>
  <Paragraphs>120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Fira Sans</vt:lpstr>
      <vt:lpstr>Fira Mono Medium</vt:lpstr>
      <vt:lpstr>Calibri Light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Олег Матяжов</cp:lastModifiedBy>
  <cp:revision>2</cp:revision>
  <dcterms:created xsi:type="dcterms:W3CDTF">2025-06-02T14:49:31Z</dcterms:created>
  <dcterms:modified xsi:type="dcterms:W3CDTF">2025-06-02T14:50:35Z</dcterms:modified>
</cp:coreProperties>
</file>